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Der Morgenstern ist aufgedrungen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188,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188,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Morgenstern ist aufgedrungen,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er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leucht´t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daher zu dieser Stunde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hoch über Berg und tiefe Tal,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vor Freud singt uns der lieben Engel Schar.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D6570-CEB4-E0F5-8BB8-C72F0FD2E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E943CE06-DF79-7CDD-1652-6F4D4AE059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188,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E186A7A-B41C-0BE6-5968-89071405DB3A}"/>
              </a:ext>
            </a:extLst>
          </p:cNvPr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„Wacht auf“, singt uns der Wächter Stimme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vor Freuden auf der hohen Zinne: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„Wacht auf zu dieser Freudenzeit!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Bräut´gam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kommt, nun machet euch bereit!“</a:t>
            </a:r>
          </a:p>
        </p:txBody>
      </p:sp>
    </p:spTree>
    <p:extLst>
      <p:ext uri="{BB962C8B-B14F-4D97-AF65-F5344CB8AC3E}">
        <p14:creationId xmlns:p14="http://schemas.microsoft.com/office/powerpoint/2010/main" val="1588576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4C897-3C44-A47B-1FFF-3270B8DAE4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E7DBDEA3-A504-0FF7-C7CD-F81D37327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188, Strophe 3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54EDFFE-1EF5-A3AC-A621-08B56E571611}"/>
              </a:ext>
            </a:extLst>
          </p:cNvPr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Christus im Himmel wohl bedachte,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wie er uns reich und selig machte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wieder brächt ins Paradies,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darum er Gottes Himmel gar verließ.</a:t>
            </a:r>
          </a:p>
        </p:txBody>
      </p:sp>
    </p:spTree>
    <p:extLst>
      <p:ext uri="{BB962C8B-B14F-4D97-AF65-F5344CB8AC3E}">
        <p14:creationId xmlns:p14="http://schemas.microsoft.com/office/powerpoint/2010/main" val="17657682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DAF886-B3C6-70F7-FB41-DF42C08799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D33B66B-7152-B82B-6F0D-D2BB93BE98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188, Strophe 4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7E37E7CF-6EA7-B734-92BF-7EA0A398950F}"/>
              </a:ext>
            </a:extLst>
          </p:cNvPr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heilger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Morgenstern, wir preisen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dich heute hoch mit frohen Weisen;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leuchtest vielen nah und fern,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so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leucht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auch uns, Herr Christ, du Morgenstern!</a:t>
            </a:r>
          </a:p>
        </p:txBody>
      </p:sp>
    </p:spTree>
    <p:extLst>
      <p:ext uri="{BB962C8B-B14F-4D97-AF65-F5344CB8AC3E}">
        <p14:creationId xmlns:p14="http://schemas.microsoft.com/office/powerpoint/2010/main" val="1580490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</Words>
  <Application>Microsoft Office PowerPoint</Application>
  <PresentationFormat>Breitbild</PresentationFormat>
  <Paragraphs>25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10</cp:revision>
  <dcterms:created xsi:type="dcterms:W3CDTF">2021-02-13T13:45:06Z</dcterms:created>
  <dcterms:modified xsi:type="dcterms:W3CDTF">2025-12-12T12:08:31Z</dcterms:modified>
</cp:coreProperties>
</file>